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61" r:id="rId4"/>
    <p:sldId id="260" r:id="rId5"/>
    <p:sldId id="258" r:id="rId6"/>
    <p:sldId id="259"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F164683-377D-404D-B944-7297ADA91E2C}" v="3" dt="2021-10-05T15:07:33.0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p:cViewPr varScale="1">
        <p:scale>
          <a:sx n="121" d="100"/>
          <a:sy n="121" d="100"/>
        </p:scale>
        <p:origin x="1904"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menico Diacono" userId="5ddcc15c-54b4-479f-883b-26b233a2a0fb" providerId="ADAL" clId="{6F164683-377D-404D-B944-7297ADA91E2C}"/>
    <pc:docChg chg="custSel modSld">
      <pc:chgData name="Domenico Diacono" userId="5ddcc15c-54b4-479f-883b-26b233a2a0fb" providerId="ADAL" clId="{6F164683-377D-404D-B944-7297ADA91E2C}" dt="2021-10-05T15:07:40.594" v="6" actId="1076"/>
      <pc:docMkLst>
        <pc:docMk/>
      </pc:docMkLst>
      <pc:sldChg chg="addSp delSp modSp mod delAnim">
        <pc:chgData name="Domenico Diacono" userId="5ddcc15c-54b4-479f-883b-26b233a2a0fb" providerId="ADAL" clId="{6F164683-377D-404D-B944-7297ADA91E2C}" dt="2021-10-05T15:07:40.594" v="6" actId="1076"/>
        <pc:sldMkLst>
          <pc:docMk/>
          <pc:sldMk cId="0" sldId="258"/>
        </pc:sldMkLst>
        <pc:spChg chg="add mod">
          <ac:chgData name="Domenico Diacono" userId="5ddcc15c-54b4-479f-883b-26b233a2a0fb" providerId="ADAL" clId="{6F164683-377D-404D-B944-7297ADA91E2C}" dt="2021-10-05T15:07:40.594" v="6" actId="1076"/>
          <ac:spMkLst>
            <pc:docMk/>
            <pc:sldMk cId="0" sldId="258"/>
            <ac:spMk id="2" creationId="{46AC8560-2218-094F-B5D3-6658B7A0BD81}"/>
          </ac:spMkLst>
        </pc:spChg>
        <pc:picChg chg="del">
          <ac:chgData name="Domenico Diacono" userId="5ddcc15c-54b4-479f-883b-26b233a2a0fb" providerId="ADAL" clId="{6F164683-377D-404D-B944-7297ADA91E2C}" dt="2021-10-05T15:07:00.173" v="0" actId="478"/>
          <ac:picMkLst>
            <pc:docMk/>
            <pc:sldMk cId="0" sldId="258"/>
            <ac:picMk id="4" creationId="{00000000-0000-0000-0000-00000000000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C0B0AEAD-5283-4A08-B22D-968C27CBC94B}" type="datetimeFigureOut">
              <a:rPr lang="it-IT" smtClean="0"/>
              <a:pPr/>
              <a:t>05/10/21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32391AF-2633-4BC0-8090-ED9678191BF7}" type="slidenum">
              <a:rPr lang="it-IT" smtClean="0"/>
              <a:pPr/>
              <a:t>‹#›</a:t>
            </a:fld>
            <a:endParaRPr lang="it-IT"/>
          </a:p>
        </p:txBody>
      </p:sp>
    </p:spTree>
    <p:extLst>
      <p:ext uri="{BB962C8B-B14F-4D97-AF65-F5344CB8AC3E}">
        <p14:creationId xmlns:p14="http://schemas.microsoft.com/office/powerpoint/2010/main" val="1733296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C0B0AEAD-5283-4A08-B22D-968C27CBC94B}" type="datetimeFigureOut">
              <a:rPr lang="it-IT" smtClean="0"/>
              <a:pPr/>
              <a:t>05/10/21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32391AF-2633-4BC0-8090-ED9678191BF7}" type="slidenum">
              <a:rPr lang="it-IT" smtClean="0"/>
              <a:pPr/>
              <a:t>‹#›</a:t>
            </a:fld>
            <a:endParaRPr lang="it-IT"/>
          </a:p>
        </p:txBody>
      </p:sp>
    </p:spTree>
    <p:extLst>
      <p:ext uri="{BB962C8B-B14F-4D97-AF65-F5344CB8AC3E}">
        <p14:creationId xmlns:p14="http://schemas.microsoft.com/office/powerpoint/2010/main" val="31670234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C0B0AEAD-5283-4A08-B22D-968C27CBC94B}" type="datetimeFigureOut">
              <a:rPr lang="it-IT" smtClean="0"/>
              <a:pPr/>
              <a:t>05/10/21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32391AF-2633-4BC0-8090-ED9678191BF7}" type="slidenum">
              <a:rPr lang="it-IT" smtClean="0"/>
              <a:pPr/>
              <a:t>‹#›</a:t>
            </a:fld>
            <a:endParaRPr lang="it-IT"/>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655243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C0B0AEAD-5283-4A08-B22D-968C27CBC94B}" type="datetimeFigureOut">
              <a:rPr lang="it-IT" smtClean="0"/>
              <a:pPr/>
              <a:t>05/10/21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32391AF-2633-4BC0-8090-ED9678191BF7}" type="slidenum">
              <a:rPr lang="it-IT" smtClean="0"/>
              <a:pPr/>
              <a:t>‹#›</a:t>
            </a:fld>
            <a:endParaRPr lang="it-IT"/>
          </a:p>
        </p:txBody>
      </p:sp>
    </p:spTree>
    <p:extLst>
      <p:ext uri="{BB962C8B-B14F-4D97-AF65-F5344CB8AC3E}">
        <p14:creationId xmlns:p14="http://schemas.microsoft.com/office/powerpoint/2010/main" val="23467462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C0B0AEAD-5283-4A08-B22D-968C27CBC94B}" type="datetimeFigureOut">
              <a:rPr lang="it-IT" smtClean="0"/>
              <a:pPr/>
              <a:t>05/10/21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32391AF-2633-4BC0-8090-ED9678191BF7}" type="slidenum">
              <a:rPr lang="it-IT" smtClean="0"/>
              <a:pPr/>
              <a:t>‹#›</a:t>
            </a:fld>
            <a:endParaRPr lang="it-IT"/>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69761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C0B0AEAD-5283-4A08-B22D-968C27CBC94B}" type="datetimeFigureOut">
              <a:rPr lang="it-IT" smtClean="0"/>
              <a:pPr/>
              <a:t>05/10/21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32391AF-2633-4BC0-8090-ED9678191BF7}" type="slidenum">
              <a:rPr lang="it-IT" smtClean="0"/>
              <a:pPr/>
              <a:t>‹#›</a:t>
            </a:fld>
            <a:endParaRPr lang="it-IT"/>
          </a:p>
        </p:txBody>
      </p:sp>
    </p:spTree>
    <p:extLst>
      <p:ext uri="{BB962C8B-B14F-4D97-AF65-F5344CB8AC3E}">
        <p14:creationId xmlns:p14="http://schemas.microsoft.com/office/powerpoint/2010/main" val="16934071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C0B0AEAD-5283-4A08-B22D-968C27CBC94B}" type="datetimeFigureOut">
              <a:rPr lang="it-IT" smtClean="0"/>
              <a:pPr/>
              <a:t>05/10/21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32391AF-2633-4BC0-8090-ED9678191BF7}" type="slidenum">
              <a:rPr lang="it-IT" smtClean="0"/>
              <a:pPr/>
              <a:t>‹#›</a:t>
            </a:fld>
            <a:endParaRPr lang="it-IT"/>
          </a:p>
        </p:txBody>
      </p:sp>
    </p:spTree>
    <p:extLst>
      <p:ext uri="{BB962C8B-B14F-4D97-AF65-F5344CB8AC3E}">
        <p14:creationId xmlns:p14="http://schemas.microsoft.com/office/powerpoint/2010/main" val="6041145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C0B0AEAD-5283-4A08-B22D-968C27CBC94B}" type="datetimeFigureOut">
              <a:rPr lang="it-IT" smtClean="0"/>
              <a:pPr/>
              <a:t>05/10/21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32391AF-2633-4BC0-8090-ED9678191BF7}" type="slidenum">
              <a:rPr lang="it-IT" smtClean="0"/>
              <a:pPr/>
              <a:t>‹#›</a:t>
            </a:fld>
            <a:endParaRPr lang="it-IT"/>
          </a:p>
        </p:txBody>
      </p:sp>
    </p:spTree>
    <p:extLst>
      <p:ext uri="{BB962C8B-B14F-4D97-AF65-F5344CB8AC3E}">
        <p14:creationId xmlns:p14="http://schemas.microsoft.com/office/powerpoint/2010/main" val="3164107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C0B0AEAD-5283-4A08-B22D-968C27CBC94B}" type="datetimeFigureOut">
              <a:rPr lang="it-IT" smtClean="0"/>
              <a:pPr/>
              <a:t>05/10/21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32391AF-2633-4BC0-8090-ED9678191BF7}" type="slidenum">
              <a:rPr lang="it-IT" smtClean="0"/>
              <a:pPr/>
              <a:t>‹#›</a:t>
            </a:fld>
            <a:endParaRPr lang="it-IT"/>
          </a:p>
        </p:txBody>
      </p:sp>
    </p:spTree>
    <p:extLst>
      <p:ext uri="{BB962C8B-B14F-4D97-AF65-F5344CB8AC3E}">
        <p14:creationId xmlns:p14="http://schemas.microsoft.com/office/powerpoint/2010/main" val="1093999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C0B0AEAD-5283-4A08-B22D-968C27CBC94B}" type="datetimeFigureOut">
              <a:rPr lang="it-IT" smtClean="0"/>
              <a:pPr/>
              <a:t>05/10/21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32391AF-2633-4BC0-8090-ED9678191BF7}" type="slidenum">
              <a:rPr lang="it-IT" smtClean="0"/>
              <a:pPr/>
              <a:t>‹#›</a:t>
            </a:fld>
            <a:endParaRPr lang="it-IT"/>
          </a:p>
        </p:txBody>
      </p:sp>
    </p:spTree>
    <p:extLst>
      <p:ext uri="{BB962C8B-B14F-4D97-AF65-F5344CB8AC3E}">
        <p14:creationId xmlns:p14="http://schemas.microsoft.com/office/powerpoint/2010/main" val="2679091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C0B0AEAD-5283-4A08-B22D-968C27CBC94B}" type="datetimeFigureOut">
              <a:rPr lang="it-IT" smtClean="0"/>
              <a:pPr/>
              <a:t>05/10/21</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32391AF-2633-4BC0-8090-ED9678191BF7}" type="slidenum">
              <a:rPr lang="it-IT" smtClean="0"/>
              <a:pPr/>
              <a:t>‹#›</a:t>
            </a:fld>
            <a:endParaRPr lang="it-IT"/>
          </a:p>
        </p:txBody>
      </p:sp>
    </p:spTree>
    <p:extLst>
      <p:ext uri="{BB962C8B-B14F-4D97-AF65-F5344CB8AC3E}">
        <p14:creationId xmlns:p14="http://schemas.microsoft.com/office/powerpoint/2010/main" val="3922649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C0B0AEAD-5283-4A08-B22D-968C27CBC94B}" type="datetimeFigureOut">
              <a:rPr lang="it-IT" smtClean="0"/>
              <a:pPr/>
              <a:t>05/10/21</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D32391AF-2633-4BC0-8090-ED9678191BF7}" type="slidenum">
              <a:rPr lang="it-IT" smtClean="0"/>
              <a:pPr/>
              <a:t>‹#›</a:t>
            </a:fld>
            <a:endParaRPr lang="it-IT"/>
          </a:p>
        </p:txBody>
      </p:sp>
    </p:spTree>
    <p:extLst>
      <p:ext uri="{BB962C8B-B14F-4D97-AF65-F5344CB8AC3E}">
        <p14:creationId xmlns:p14="http://schemas.microsoft.com/office/powerpoint/2010/main" val="675880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C0B0AEAD-5283-4A08-B22D-968C27CBC94B}" type="datetimeFigureOut">
              <a:rPr lang="it-IT" smtClean="0"/>
              <a:pPr/>
              <a:t>05/10/21</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D32391AF-2633-4BC0-8090-ED9678191BF7}" type="slidenum">
              <a:rPr lang="it-IT" smtClean="0"/>
              <a:pPr/>
              <a:t>‹#›</a:t>
            </a:fld>
            <a:endParaRPr lang="it-IT"/>
          </a:p>
        </p:txBody>
      </p:sp>
    </p:spTree>
    <p:extLst>
      <p:ext uri="{BB962C8B-B14F-4D97-AF65-F5344CB8AC3E}">
        <p14:creationId xmlns:p14="http://schemas.microsoft.com/office/powerpoint/2010/main" val="1167714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B0AEAD-5283-4A08-B22D-968C27CBC94B}" type="datetimeFigureOut">
              <a:rPr lang="it-IT" smtClean="0"/>
              <a:pPr/>
              <a:t>05/10/21</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D32391AF-2633-4BC0-8090-ED9678191BF7}" type="slidenum">
              <a:rPr lang="it-IT" smtClean="0"/>
              <a:pPr/>
              <a:t>‹#›</a:t>
            </a:fld>
            <a:endParaRPr lang="it-IT"/>
          </a:p>
        </p:txBody>
      </p:sp>
    </p:spTree>
    <p:extLst>
      <p:ext uri="{BB962C8B-B14F-4D97-AF65-F5344CB8AC3E}">
        <p14:creationId xmlns:p14="http://schemas.microsoft.com/office/powerpoint/2010/main" val="4023321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C0B0AEAD-5283-4A08-B22D-968C27CBC94B}" type="datetimeFigureOut">
              <a:rPr lang="it-IT" smtClean="0"/>
              <a:pPr/>
              <a:t>05/10/21</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32391AF-2633-4BC0-8090-ED9678191BF7}" type="slidenum">
              <a:rPr lang="it-IT" smtClean="0"/>
              <a:pPr/>
              <a:t>‹#›</a:t>
            </a:fld>
            <a:endParaRPr lang="it-IT"/>
          </a:p>
        </p:txBody>
      </p:sp>
    </p:spTree>
    <p:extLst>
      <p:ext uri="{BB962C8B-B14F-4D97-AF65-F5344CB8AC3E}">
        <p14:creationId xmlns:p14="http://schemas.microsoft.com/office/powerpoint/2010/main" val="2905699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C0B0AEAD-5283-4A08-B22D-968C27CBC94B}" type="datetimeFigureOut">
              <a:rPr lang="it-IT" smtClean="0"/>
              <a:pPr/>
              <a:t>05/10/21</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32391AF-2633-4BC0-8090-ED9678191BF7}" type="slidenum">
              <a:rPr lang="it-IT" smtClean="0"/>
              <a:pPr/>
              <a:t>‹#›</a:t>
            </a:fld>
            <a:endParaRPr lang="it-IT"/>
          </a:p>
        </p:txBody>
      </p:sp>
    </p:spTree>
    <p:extLst>
      <p:ext uri="{BB962C8B-B14F-4D97-AF65-F5344CB8AC3E}">
        <p14:creationId xmlns:p14="http://schemas.microsoft.com/office/powerpoint/2010/main" val="1617448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0B0AEAD-5283-4A08-B22D-968C27CBC94B}" type="datetimeFigureOut">
              <a:rPr lang="it-IT" smtClean="0"/>
              <a:pPr/>
              <a:t>05/10/21</a:t>
            </a:fld>
            <a:endParaRPr lang="it-IT"/>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D32391AF-2633-4BC0-8090-ED9678191BF7}" type="slidenum">
              <a:rPr lang="it-IT" smtClean="0"/>
              <a:pPr/>
              <a:t>‹#›</a:t>
            </a:fld>
            <a:endParaRPr lang="it-IT"/>
          </a:p>
        </p:txBody>
      </p:sp>
    </p:spTree>
    <p:extLst>
      <p:ext uri="{BB962C8B-B14F-4D97-AF65-F5344CB8AC3E}">
        <p14:creationId xmlns:p14="http://schemas.microsoft.com/office/powerpoint/2010/main" val="1561980505"/>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 id="2147483768" r:id="rId12"/>
    <p:sldLayoutId id="2147483769" r:id="rId13"/>
    <p:sldLayoutId id="2147483770" r:id="rId14"/>
    <p:sldLayoutId id="2147483771" r:id="rId15"/>
    <p:sldLayoutId id="214748377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www.youtube.com/watch?v=v601aZ2qHV4&amp;ab_channel=LaStampa"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a:xfrm>
            <a:off x="0" y="2780928"/>
            <a:ext cx="9144000" cy="1902073"/>
          </a:xfrm>
        </p:spPr>
        <p:txBody>
          <a:bodyPr>
            <a:noAutofit/>
          </a:bodyPr>
          <a:lstStyle/>
          <a:p>
            <a:pPr algn="ctr"/>
            <a:r>
              <a:rPr lang="it-IT" sz="2800" b="1" i="1" dirty="0">
                <a:solidFill>
                  <a:srgbClr val="FF0000"/>
                </a:solidFill>
                <a:latin typeface="Palatino Linotype" pitchFamily="18" charset="0"/>
              </a:rPr>
              <a:t>“</a:t>
            </a:r>
            <a:r>
              <a:rPr lang="it-IT" sz="3200" b="1" i="1" dirty="0">
                <a:solidFill>
                  <a:srgbClr val="FF0000"/>
                </a:solidFill>
                <a:latin typeface="Palatino Linotype" pitchFamily="18" charset="0"/>
              </a:rPr>
              <a:t>La solitudine   devastante.”</a:t>
            </a:r>
            <a:br>
              <a:rPr lang="en-US" sz="2800" b="1" i="1" dirty="0">
                <a:solidFill>
                  <a:schemeClr val="tx1"/>
                </a:solidFill>
                <a:latin typeface="Palatino Linotype" pitchFamily="18" charset="0"/>
              </a:rPr>
            </a:br>
            <a:endParaRPr lang="it-IT" sz="2400" b="1" dirty="0">
              <a:solidFill>
                <a:schemeClr val="tx1"/>
              </a:solidFill>
            </a:endParaRPr>
          </a:p>
        </p:txBody>
      </p:sp>
      <p:pic>
        <p:nvPicPr>
          <p:cNvPr id="35842" name="Picture 2" descr="Circolari"/>
          <p:cNvPicPr>
            <a:picLocks noChangeAspect="1" noChangeArrowheads="1"/>
          </p:cNvPicPr>
          <p:nvPr/>
        </p:nvPicPr>
        <p:blipFill>
          <a:blip r:embed="rId2" cstate="print"/>
          <a:srcRect/>
          <a:stretch>
            <a:fillRect/>
          </a:stretch>
        </p:blipFill>
        <p:spPr bwMode="auto">
          <a:xfrm>
            <a:off x="1691680" y="692697"/>
            <a:ext cx="5472608" cy="2016224"/>
          </a:xfrm>
          <a:prstGeom prst="rect">
            <a:avLst/>
          </a:prstGeom>
          <a:noFill/>
        </p:spPr>
      </p:pic>
      <p:sp>
        <p:nvSpPr>
          <p:cNvPr id="6" name="CasellaDiTesto 5"/>
          <p:cNvSpPr txBox="1"/>
          <p:nvPr/>
        </p:nvSpPr>
        <p:spPr>
          <a:xfrm>
            <a:off x="557554" y="4359835"/>
            <a:ext cx="8028892" cy="369332"/>
          </a:xfrm>
          <a:prstGeom prst="rect">
            <a:avLst/>
          </a:prstGeom>
          <a:noFill/>
        </p:spPr>
        <p:txBody>
          <a:bodyPr wrap="square" rtlCol="0">
            <a:spAutoFit/>
          </a:bodyPr>
          <a:lstStyle/>
          <a:p>
            <a:pPr algn="ctr"/>
            <a:r>
              <a:rPr lang="it-IT" b="1" dirty="0">
                <a:latin typeface="Palatino Linotype" pitchFamily="18" charset="0"/>
                <a:ea typeface="+mj-ea"/>
                <a:cs typeface="+mj-cs"/>
              </a:rPr>
              <a:t>Ideato dagli alunni della classe   3^ARIM</a:t>
            </a:r>
            <a:endParaRPr lang="it-IT" dirty="0">
              <a:latin typeface="Palatino Linotype" pitchFamily="18" charset="0"/>
              <a:ea typeface="+mj-ea"/>
              <a:cs typeface="+mj-cs"/>
            </a:endParaRPr>
          </a:p>
        </p:txBody>
      </p:sp>
      <p:sp>
        <p:nvSpPr>
          <p:cNvPr id="7" name="CasellaDiTesto 6"/>
          <p:cNvSpPr txBox="1"/>
          <p:nvPr/>
        </p:nvSpPr>
        <p:spPr>
          <a:xfrm>
            <a:off x="0" y="5380672"/>
            <a:ext cx="5004048" cy="707886"/>
          </a:xfrm>
          <a:prstGeom prst="rect">
            <a:avLst/>
          </a:prstGeom>
          <a:noFill/>
        </p:spPr>
        <p:txBody>
          <a:bodyPr wrap="square" rtlCol="0">
            <a:spAutoFit/>
          </a:bodyPr>
          <a:lstStyle/>
          <a:p>
            <a:r>
              <a:rPr lang="it-IT" sz="2000" b="1" dirty="0">
                <a:solidFill>
                  <a:srgbClr val="FF0000"/>
                </a:solidFill>
              </a:rPr>
              <a:t>Brigitte </a:t>
            </a:r>
            <a:r>
              <a:rPr lang="it-IT" sz="2000" b="1" dirty="0" err="1">
                <a:solidFill>
                  <a:srgbClr val="FF0000"/>
                </a:solidFill>
              </a:rPr>
              <a:t>Carione</a:t>
            </a:r>
            <a:r>
              <a:rPr lang="it-IT" sz="2000" b="1" dirty="0">
                <a:solidFill>
                  <a:srgbClr val="FF0000"/>
                </a:solidFill>
              </a:rPr>
              <a:t>, </a:t>
            </a:r>
            <a:r>
              <a:rPr lang="it-IT" sz="2000" b="1" dirty="0" err="1">
                <a:solidFill>
                  <a:srgbClr val="FF0000"/>
                </a:solidFill>
              </a:rPr>
              <a:t>Noemy</a:t>
            </a:r>
            <a:r>
              <a:rPr lang="it-IT" sz="2000" b="1" dirty="0">
                <a:solidFill>
                  <a:srgbClr val="FF0000"/>
                </a:solidFill>
              </a:rPr>
              <a:t> </a:t>
            </a:r>
            <a:r>
              <a:rPr lang="it-IT" sz="2000" b="1" dirty="0" err="1">
                <a:solidFill>
                  <a:srgbClr val="FF0000"/>
                </a:solidFill>
              </a:rPr>
              <a:t>Liantonio</a:t>
            </a:r>
            <a:r>
              <a:rPr lang="it-IT" sz="2000" b="1" dirty="0">
                <a:solidFill>
                  <a:srgbClr val="FF0000"/>
                </a:solidFill>
              </a:rPr>
              <a:t>,</a:t>
            </a:r>
          </a:p>
          <a:p>
            <a:r>
              <a:rPr lang="it-IT" sz="2000" b="1" dirty="0">
                <a:solidFill>
                  <a:srgbClr val="FF0000"/>
                </a:solidFill>
              </a:rPr>
              <a:t>Nicole </a:t>
            </a:r>
            <a:r>
              <a:rPr lang="it-IT" sz="2000" b="1" dirty="0" err="1">
                <a:solidFill>
                  <a:srgbClr val="FF0000"/>
                </a:solidFill>
              </a:rPr>
              <a:t>Dattolico</a:t>
            </a:r>
            <a:r>
              <a:rPr lang="it-IT" sz="2000" b="1" dirty="0">
                <a:solidFill>
                  <a:srgbClr val="FF0000"/>
                </a:solidFill>
              </a:rPr>
              <a:t>, Alessia </a:t>
            </a:r>
            <a:r>
              <a:rPr lang="it-IT" sz="2000" b="1" dirty="0" err="1">
                <a:solidFill>
                  <a:srgbClr val="FF0000"/>
                </a:solidFill>
              </a:rPr>
              <a:t>Scardicchio</a:t>
            </a:r>
            <a:r>
              <a:rPr lang="it-IT" sz="2000" b="1">
                <a:solidFill>
                  <a:srgbClr val="FF0000"/>
                </a:solidFill>
              </a:rPr>
              <a:t>,</a:t>
            </a:r>
            <a:endParaRPr lang="it-IT" sz="2000" b="1"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71600" y="0"/>
            <a:ext cx="7560840" cy="720080"/>
          </a:xfrm>
        </p:spPr>
        <p:txBody>
          <a:bodyPr>
            <a:normAutofit/>
          </a:bodyPr>
          <a:lstStyle/>
          <a:p>
            <a:r>
              <a:rPr lang="it-IT" b="1" i="1" dirty="0">
                <a:solidFill>
                  <a:schemeClr val="bg1"/>
                </a:solidFill>
                <a:latin typeface="Palatino Linotype" pitchFamily="18" charset="0"/>
              </a:rPr>
              <a:t>LE NOSTRE RIFLESSIONI</a:t>
            </a:r>
            <a:endParaRPr lang="it-IT" dirty="0"/>
          </a:p>
        </p:txBody>
      </p:sp>
      <p:sp>
        <p:nvSpPr>
          <p:cNvPr id="3" name="Segnaposto contenuto 2"/>
          <p:cNvSpPr>
            <a:spLocks noGrp="1"/>
          </p:cNvSpPr>
          <p:nvPr>
            <p:ph idx="1"/>
          </p:nvPr>
        </p:nvSpPr>
        <p:spPr>
          <a:xfrm>
            <a:off x="395536" y="692696"/>
            <a:ext cx="8229600" cy="5472608"/>
          </a:xfrm>
        </p:spPr>
        <p:txBody>
          <a:bodyPr>
            <a:normAutofit fontScale="25000" lnSpcReduction="20000"/>
          </a:bodyPr>
          <a:lstStyle/>
          <a:p>
            <a:pPr indent="0" algn="just">
              <a:lnSpc>
                <a:spcPct val="220000"/>
              </a:lnSpc>
              <a:buNone/>
            </a:pPr>
            <a:r>
              <a:rPr lang="it-IT" sz="7200" b="1" dirty="0">
                <a:solidFill>
                  <a:schemeClr val="tx1"/>
                </a:solidFill>
                <a:latin typeface="Palatino Linotype" pitchFamily="18" charset="0"/>
              </a:rPr>
              <a:t>“Sembra essere passato così tanto tempo... un anno e mezzo di sofferenza e solitudine. A volte, sola nel mio letto, mi chiedevo se questo periodo sarebbe stato mai solo un nefasto ricordo.</a:t>
            </a:r>
          </a:p>
          <a:p>
            <a:pPr indent="0" algn="just">
              <a:lnSpc>
                <a:spcPct val="220000"/>
              </a:lnSpc>
              <a:buNone/>
            </a:pPr>
            <a:r>
              <a:rPr lang="it-IT" sz="7200" b="1" dirty="0">
                <a:solidFill>
                  <a:schemeClr val="tx1"/>
                </a:solidFill>
                <a:latin typeface="Palatino Linotype" pitchFamily="18" charset="0"/>
              </a:rPr>
              <a:t> Ho vissuto giorni che sembravano non passare mai, un loop infinito caratterizzato dalla stessa routine; non vedevo i miei amici se non da uno schermo che ci divideva, non potevamo toccarci o festeggiare un semplice compleanno. Non potevo coccolare la mia  nonnina, senza la paura di poter essere la causa della sua morte. </a:t>
            </a:r>
          </a:p>
          <a:p>
            <a:pPr>
              <a:buNone/>
            </a:pPr>
            <a:endParaRPr lang="it-I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89CFA8E-1D29-46FD-A83A-BE5E692067F4}"/>
              </a:ext>
            </a:extLst>
          </p:cNvPr>
          <p:cNvSpPr>
            <a:spLocks noGrp="1"/>
          </p:cNvSpPr>
          <p:nvPr>
            <p:ph type="title"/>
          </p:nvPr>
        </p:nvSpPr>
        <p:spPr>
          <a:xfrm>
            <a:off x="609599" y="609600"/>
            <a:ext cx="6347713" cy="1379240"/>
          </a:xfrm>
        </p:spPr>
        <p:txBody>
          <a:bodyPr>
            <a:normAutofit/>
          </a:bodyPr>
          <a:lstStyle/>
          <a:p>
            <a:pPr algn="just"/>
            <a:endParaRPr lang="it-IT" dirty="0"/>
          </a:p>
        </p:txBody>
      </p:sp>
      <p:sp>
        <p:nvSpPr>
          <p:cNvPr id="3" name="Segnaposto contenuto 2">
            <a:extLst>
              <a:ext uri="{FF2B5EF4-FFF2-40B4-BE49-F238E27FC236}">
                <a16:creationId xmlns:a16="http://schemas.microsoft.com/office/drawing/2014/main" id="{B2034103-ECCF-4154-AA1F-8B87CB23CF0D}"/>
              </a:ext>
            </a:extLst>
          </p:cNvPr>
          <p:cNvSpPr>
            <a:spLocks noGrp="1"/>
          </p:cNvSpPr>
          <p:nvPr>
            <p:ph idx="1"/>
          </p:nvPr>
        </p:nvSpPr>
        <p:spPr>
          <a:xfrm>
            <a:off x="606647" y="1299220"/>
            <a:ext cx="6347713" cy="5082108"/>
          </a:xfrm>
        </p:spPr>
        <p:txBody>
          <a:bodyPr>
            <a:noAutofit/>
          </a:bodyPr>
          <a:lstStyle/>
          <a:p>
            <a:pPr algn="just">
              <a:lnSpc>
                <a:spcPct val="200000"/>
              </a:lnSpc>
            </a:pPr>
            <a:r>
              <a:rPr lang="it-IT" b="1" dirty="0">
                <a:solidFill>
                  <a:schemeClr val="tx1"/>
                </a:solidFill>
                <a:latin typeface="Palatino Linotype" pitchFamily="18" charset="0"/>
              </a:rPr>
              <a:t>Giorni passati a pensare e ripensare quale sarebbe stato il nostro futuro e, se e quando questa maledetta pandemia ci avrebbe restituito la nostra vita. Il silenzio, la solitudine, il distanziamento, la paura, queste erano le uniche certezza, della quotidianità! In alcune giornate ho perso completamente la speranza di poter ritornare a compiere quei gesti considerati “normali”, come una semplice stretta di mano,  un abbraccio o una carezza.</a:t>
            </a:r>
            <a:endParaRPr lang="it-IT" dirty="0"/>
          </a:p>
        </p:txBody>
      </p:sp>
    </p:spTree>
    <p:extLst>
      <p:ext uri="{BB962C8B-B14F-4D97-AF65-F5344CB8AC3E}">
        <p14:creationId xmlns:p14="http://schemas.microsoft.com/office/powerpoint/2010/main" val="2415078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A67FC6F2-F69D-45A3-82E4-E115E3E18177}"/>
              </a:ext>
            </a:extLst>
          </p:cNvPr>
          <p:cNvSpPr txBox="1"/>
          <p:nvPr/>
        </p:nvSpPr>
        <p:spPr>
          <a:xfrm>
            <a:off x="683568" y="1236674"/>
            <a:ext cx="7056784" cy="5001306"/>
          </a:xfrm>
          <a:prstGeom prst="rect">
            <a:avLst/>
          </a:prstGeom>
          <a:noFill/>
        </p:spPr>
        <p:txBody>
          <a:bodyPr wrap="square">
            <a:spAutoFit/>
          </a:bodyPr>
          <a:lstStyle/>
          <a:p>
            <a:pPr indent="0" algn="just">
              <a:lnSpc>
                <a:spcPct val="200000"/>
              </a:lnSpc>
              <a:buNone/>
            </a:pPr>
            <a:r>
              <a:rPr lang="it-IT" b="1" dirty="0">
                <a:solidFill>
                  <a:schemeClr val="tx1"/>
                </a:solidFill>
                <a:latin typeface="Palatino Linotype" pitchFamily="18" charset="0"/>
              </a:rPr>
              <a:t>Il tempo trascorreva ed io  mi sentivo,  sempre più, </a:t>
            </a:r>
            <a:r>
              <a:rPr lang="it-IT" b="1">
                <a:solidFill>
                  <a:schemeClr val="tx1"/>
                </a:solidFill>
                <a:latin typeface="Palatino Linotype" pitchFamily="18" charset="0"/>
              </a:rPr>
              <a:t>un inutile  </a:t>
            </a:r>
            <a:r>
              <a:rPr lang="it-IT" b="1" dirty="0">
                <a:solidFill>
                  <a:schemeClr val="tx1"/>
                </a:solidFill>
                <a:latin typeface="Palatino Linotype" pitchFamily="18" charset="0"/>
              </a:rPr>
              <a:t>puntino in mezzo ad un mondo infinito: mi sentivo il petto occupato dall’ansia, le gambe tremavano e la stanchezza predominava su di me; la voglia di restare stesa sul letto della mia stanzetta e riflettere sul niente, quel “niente” che contrassegnava la vita di tutti noi da quando il virus è subentrato nelle nostre vite. E tutte le sere mi addormentavo, sperando di risvegliarmi il giorno dopo, cosciente del fatto di aver affrontato solo un brutto sogno.”</a:t>
            </a:r>
          </a:p>
        </p:txBody>
      </p:sp>
    </p:spTree>
    <p:extLst>
      <p:ext uri="{BB962C8B-B14F-4D97-AF65-F5344CB8AC3E}">
        <p14:creationId xmlns:p14="http://schemas.microsoft.com/office/powerpoint/2010/main" val="15888668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6AC8560-2218-094F-B5D3-6658B7A0BD81}"/>
              </a:ext>
            </a:extLst>
          </p:cNvPr>
          <p:cNvSpPr txBox="1"/>
          <p:nvPr/>
        </p:nvSpPr>
        <p:spPr>
          <a:xfrm>
            <a:off x="0" y="3140968"/>
            <a:ext cx="7896329" cy="369332"/>
          </a:xfrm>
          <a:prstGeom prst="rect">
            <a:avLst/>
          </a:prstGeom>
          <a:noFill/>
        </p:spPr>
        <p:txBody>
          <a:bodyPr wrap="none" rtlCol="0">
            <a:spAutoFit/>
          </a:bodyPr>
          <a:lstStyle/>
          <a:p>
            <a:r>
              <a:rPr lang="en-GB" dirty="0">
                <a:hlinkClick r:id="rId2"/>
              </a:rPr>
              <a:t>https://www.youtube.com/watch?v=v601aZ2qHV4&amp;ab_channel=LaStampa</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23528" y="548680"/>
            <a:ext cx="3960440" cy="6120680"/>
          </a:xfrm>
        </p:spPr>
        <p:txBody>
          <a:bodyPr>
            <a:normAutofit fontScale="25000" lnSpcReduction="20000"/>
          </a:bodyPr>
          <a:lstStyle/>
          <a:p>
            <a:pPr marL="0" lvl="0" indent="0">
              <a:lnSpc>
                <a:spcPct val="120000"/>
              </a:lnSpc>
              <a:spcBef>
                <a:spcPts val="0"/>
              </a:spcBef>
              <a:buNone/>
            </a:pPr>
            <a:r>
              <a:rPr lang="it-IT" sz="7200" b="1" dirty="0">
                <a:solidFill>
                  <a:schemeClr val="tx1"/>
                </a:solidFill>
                <a:latin typeface="Palatino Linotype" pitchFamily="18" charset="0"/>
              </a:rPr>
              <a:t>“Io sono come il mare.</a:t>
            </a:r>
            <a:br>
              <a:rPr lang="it-IT" sz="7200" b="1" dirty="0">
                <a:solidFill>
                  <a:schemeClr val="tx1"/>
                </a:solidFill>
                <a:latin typeface="Palatino Linotype" pitchFamily="18" charset="0"/>
              </a:rPr>
            </a:br>
            <a:r>
              <a:rPr lang="it-IT" sz="7200" b="1" dirty="0">
                <a:solidFill>
                  <a:schemeClr val="tx1"/>
                </a:solidFill>
                <a:latin typeface="Palatino Linotype" pitchFamily="18" charset="0"/>
              </a:rPr>
              <a:t>Un mare blu intenso.</a:t>
            </a:r>
            <a:br>
              <a:rPr lang="it-IT" sz="7200" b="1" dirty="0">
                <a:solidFill>
                  <a:schemeClr val="tx1"/>
                </a:solidFill>
                <a:latin typeface="Palatino Linotype" pitchFamily="18" charset="0"/>
              </a:rPr>
            </a:br>
            <a:r>
              <a:rPr lang="it-IT" sz="7200" b="1" dirty="0">
                <a:solidFill>
                  <a:schemeClr val="tx1"/>
                </a:solidFill>
                <a:latin typeface="Palatino Linotype" pitchFamily="18" charset="0"/>
              </a:rPr>
              <a:t>Pieno di onde spumeggianti.</a:t>
            </a:r>
            <a:br>
              <a:rPr lang="it-IT" sz="7200" b="1" dirty="0">
                <a:solidFill>
                  <a:schemeClr val="tx1"/>
                </a:solidFill>
                <a:latin typeface="Palatino Linotype" pitchFamily="18" charset="0"/>
              </a:rPr>
            </a:br>
            <a:r>
              <a:rPr lang="it-IT" sz="7200" b="1" dirty="0">
                <a:solidFill>
                  <a:schemeClr val="tx1"/>
                </a:solidFill>
                <a:latin typeface="Palatino Linotype" pitchFamily="18" charset="0"/>
              </a:rPr>
              <a:t>E’ così che io mi sento.</a:t>
            </a:r>
            <a:br>
              <a:rPr lang="it-IT" sz="7200" b="1" dirty="0">
                <a:solidFill>
                  <a:schemeClr val="tx1"/>
                </a:solidFill>
                <a:latin typeface="Palatino Linotype" pitchFamily="18" charset="0"/>
              </a:rPr>
            </a:br>
            <a:r>
              <a:rPr lang="it-IT" sz="7200" b="1" dirty="0">
                <a:solidFill>
                  <a:schemeClr val="tx1"/>
                </a:solidFill>
                <a:latin typeface="Palatino Linotype" pitchFamily="18" charset="0"/>
              </a:rPr>
              <a:t>Mi sento come il mare.</a:t>
            </a:r>
            <a:br>
              <a:rPr lang="it-IT" sz="7200" b="1" dirty="0">
                <a:solidFill>
                  <a:schemeClr val="tx1"/>
                </a:solidFill>
                <a:latin typeface="Palatino Linotype" pitchFamily="18" charset="0"/>
              </a:rPr>
            </a:br>
            <a:r>
              <a:rPr lang="it-IT" sz="7200" b="1" dirty="0">
                <a:solidFill>
                  <a:schemeClr val="tx1"/>
                </a:solidFill>
                <a:latin typeface="Palatino Linotype" pitchFamily="18" charset="0"/>
              </a:rPr>
              <a:t>Un mare liscio come l’olio.</a:t>
            </a:r>
            <a:br>
              <a:rPr lang="it-IT" sz="7200" b="1" dirty="0">
                <a:solidFill>
                  <a:schemeClr val="tx1"/>
                </a:solidFill>
                <a:latin typeface="Palatino Linotype" pitchFamily="18" charset="0"/>
              </a:rPr>
            </a:br>
            <a:r>
              <a:rPr lang="it-IT" sz="7200" b="1" dirty="0">
                <a:solidFill>
                  <a:schemeClr val="tx1"/>
                </a:solidFill>
                <a:latin typeface="Palatino Linotype" pitchFamily="18" charset="0"/>
              </a:rPr>
              <a:t>Pieno di vita e di colori.</a:t>
            </a:r>
            <a:br>
              <a:rPr lang="it-IT" sz="7200" b="1" dirty="0">
                <a:solidFill>
                  <a:schemeClr val="tx1"/>
                </a:solidFill>
                <a:latin typeface="Palatino Linotype" pitchFamily="18" charset="0"/>
              </a:rPr>
            </a:br>
            <a:r>
              <a:rPr lang="it-IT" sz="7200" b="1" dirty="0">
                <a:solidFill>
                  <a:schemeClr val="tx1"/>
                </a:solidFill>
                <a:latin typeface="Palatino Linotype" pitchFamily="18" charset="0"/>
              </a:rPr>
              <a:t>Come ci fosse una festa fuori.</a:t>
            </a:r>
            <a:br>
              <a:rPr lang="it-IT" sz="7200" b="1" dirty="0">
                <a:solidFill>
                  <a:schemeClr val="tx1"/>
                </a:solidFill>
                <a:latin typeface="Palatino Linotype" pitchFamily="18" charset="0"/>
              </a:rPr>
            </a:br>
            <a:r>
              <a:rPr lang="it-IT" sz="7200" b="1" dirty="0">
                <a:solidFill>
                  <a:schemeClr val="tx1"/>
                </a:solidFill>
                <a:latin typeface="Palatino Linotype" pitchFamily="18" charset="0"/>
              </a:rPr>
              <a:t>Io sono quel che sono.</a:t>
            </a:r>
            <a:br>
              <a:rPr lang="it-IT" sz="7200" b="1" dirty="0">
                <a:solidFill>
                  <a:schemeClr val="tx1"/>
                </a:solidFill>
                <a:latin typeface="Palatino Linotype" pitchFamily="18" charset="0"/>
              </a:rPr>
            </a:br>
            <a:r>
              <a:rPr lang="it-IT" sz="7200" b="1" dirty="0">
                <a:solidFill>
                  <a:schemeClr val="tx1"/>
                </a:solidFill>
                <a:latin typeface="Palatino Linotype" pitchFamily="18" charset="0"/>
              </a:rPr>
              <a:t>Un mare in burrasca se c’è tempesta.</a:t>
            </a:r>
            <a:br>
              <a:rPr lang="it-IT" sz="7200" b="1" dirty="0">
                <a:solidFill>
                  <a:schemeClr val="tx1"/>
                </a:solidFill>
                <a:latin typeface="Palatino Linotype" pitchFamily="18" charset="0"/>
              </a:rPr>
            </a:br>
            <a:r>
              <a:rPr lang="it-IT" sz="7200" b="1" dirty="0">
                <a:solidFill>
                  <a:schemeClr val="tx1"/>
                </a:solidFill>
                <a:latin typeface="Palatino Linotype" pitchFamily="18" charset="0"/>
              </a:rPr>
              <a:t>Una rosa bianca o rosa alla finestra.</a:t>
            </a:r>
            <a:br>
              <a:rPr lang="it-IT" sz="7200" b="1" dirty="0">
                <a:solidFill>
                  <a:schemeClr val="tx1"/>
                </a:solidFill>
                <a:latin typeface="Palatino Linotype" pitchFamily="18" charset="0"/>
              </a:rPr>
            </a:br>
            <a:r>
              <a:rPr lang="it-IT" sz="7200" b="1" dirty="0">
                <a:solidFill>
                  <a:schemeClr val="tx1"/>
                </a:solidFill>
                <a:latin typeface="Palatino Linotype" pitchFamily="18" charset="0"/>
              </a:rPr>
              <a:t>Io sono quel che sono.</a:t>
            </a:r>
            <a:br>
              <a:rPr lang="it-IT" sz="7200" b="1" dirty="0">
                <a:solidFill>
                  <a:schemeClr val="tx1"/>
                </a:solidFill>
                <a:latin typeface="Palatino Linotype" pitchFamily="18" charset="0"/>
              </a:rPr>
            </a:br>
            <a:r>
              <a:rPr lang="it-IT" sz="7200" b="1" dirty="0">
                <a:solidFill>
                  <a:schemeClr val="tx1"/>
                </a:solidFill>
                <a:latin typeface="Palatino Linotype" pitchFamily="18" charset="0"/>
              </a:rPr>
              <a:t>Una nuvola, una maschera vuota.</a:t>
            </a:r>
            <a:br>
              <a:rPr lang="it-IT" sz="7200" b="1" dirty="0">
                <a:solidFill>
                  <a:schemeClr val="tx1"/>
                </a:solidFill>
                <a:latin typeface="Palatino Linotype" pitchFamily="18" charset="0"/>
              </a:rPr>
            </a:br>
            <a:r>
              <a:rPr lang="it-IT" sz="7200" b="1" dirty="0">
                <a:solidFill>
                  <a:schemeClr val="tx1"/>
                </a:solidFill>
                <a:latin typeface="Palatino Linotype" pitchFamily="18" charset="0"/>
              </a:rPr>
              <a:t>Un sorriso di carta, sono una nota.</a:t>
            </a:r>
            <a:br>
              <a:rPr lang="it-IT" sz="7200" b="1" dirty="0">
                <a:solidFill>
                  <a:schemeClr val="tx1"/>
                </a:solidFill>
                <a:latin typeface="Palatino Linotype" pitchFamily="18" charset="0"/>
              </a:rPr>
            </a:br>
            <a:r>
              <a:rPr lang="it-IT" sz="7200" b="1" dirty="0">
                <a:solidFill>
                  <a:schemeClr val="tx1"/>
                </a:solidFill>
                <a:latin typeface="Palatino Linotype" pitchFamily="18" charset="0"/>
              </a:rPr>
              <a:t>Semplicemente io amo il silenzio.</a:t>
            </a:r>
            <a:br>
              <a:rPr lang="it-IT" sz="7200" b="1" dirty="0">
                <a:solidFill>
                  <a:schemeClr val="tx1"/>
                </a:solidFill>
                <a:latin typeface="Palatino Linotype" pitchFamily="18" charset="0"/>
              </a:rPr>
            </a:br>
            <a:r>
              <a:rPr lang="it-IT" sz="7200" b="1" dirty="0">
                <a:solidFill>
                  <a:schemeClr val="tx1"/>
                </a:solidFill>
                <a:latin typeface="Palatino Linotype" pitchFamily="18" charset="0"/>
              </a:rPr>
              <a:t>In punta di piedi lo sento.</a:t>
            </a:r>
            <a:br>
              <a:rPr lang="it-IT" sz="7200" b="1" dirty="0">
                <a:solidFill>
                  <a:schemeClr val="tx1"/>
                </a:solidFill>
                <a:latin typeface="Palatino Linotype" pitchFamily="18" charset="0"/>
              </a:rPr>
            </a:br>
            <a:r>
              <a:rPr lang="it-IT" sz="7200" b="1" dirty="0">
                <a:solidFill>
                  <a:schemeClr val="tx1"/>
                </a:solidFill>
                <a:latin typeface="Palatino Linotype" pitchFamily="18" charset="0"/>
              </a:rPr>
              <a:t>Semplicemente io resto in silenzio.</a:t>
            </a:r>
            <a:br>
              <a:rPr lang="it-IT" sz="7200" b="1" dirty="0">
                <a:solidFill>
                  <a:schemeClr val="tx1"/>
                </a:solidFill>
                <a:latin typeface="Palatino Linotype" pitchFamily="18" charset="0"/>
              </a:rPr>
            </a:br>
            <a:r>
              <a:rPr lang="it-IT" sz="7200" b="1" dirty="0">
                <a:solidFill>
                  <a:schemeClr val="tx1"/>
                </a:solidFill>
                <a:latin typeface="Palatino Linotype" pitchFamily="18" charset="0"/>
              </a:rPr>
              <a:t>In un mondo che non smette mai di parlare.</a:t>
            </a:r>
            <a:br>
              <a:rPr lang="it-IT" sz="7200" b="1" dirty="0">
                <a:solidFill>
                  <a:schemeClr val="tx1"/>
                </a:solidFill>
                <a:latin typeface="Palatino Linotype" pitchFamily="18" charset="0"/>
              </a:rPr>
            </a:br>
            <a:r>
              <a:rPr lang="it-IT" sz="7200" b="1" dirty="0">
                <a:solidFill>
                  <a:schemeClr val="tx1"/>
                </a:solidFill>
                <a:latin typeface="Palatino Linotype" pitchFamily="18" charset="0"/>
              </a:rPr>
              <a:t>Non smette mai di parlare.</a:t>
            </a:r>
            <a:br>
              <a:rPr lang="it-IT" sz="7200" b="1" dirty="0">
                <a:solidFill>
                  <a:schemeClr val="tx1"/>
                </a:solidFill>
                <a:latin typeface="Palatino Linotype" pitchFamily="18" charset="0"/>
              </a:rPr>
            </a:br>
            <a:r>
              <a:rPr lang="it-IT" sz="7200" b="1" dirty="0">
                <a:solidFill>
                  <a:schemeClr val="tx1"/>
                </a:solidFill>
                <a:latin typeface="Palatino Linotype" pitchFamily="18" charset="0"/>
              </a:rPr>
              <a:t>Non smette mai di parlare”.</a:t>
            </a:r>
            <a:endParaRPr lang="it-IT" sz="7200" b="1" dirty="0">
              <a:solidFill>
                <a:schemeClr val="tx1"/>
              </a:solidFill>
              <a:latin typeface="Palatino Linotype" pitchFamily="18" charset="0"/>
              <a:ea typeface="Ubuntu"/>
              <a:cs typeface="Ubuntu"/>
              <a:sym typeface="Ubuntu"/>
            </a:endParaRPr>
          </a:p>
          <a:p>
            <a:pPr>
              <a:buNone/>
            </a:pPr>
            <a:endParaRPr lang="it-IT" dirty="0">
              <a:solidFill>
                <a:schemeClr val="bg2">
                  <a:lumMod val="95000"/>
                  <a:lumOff val="5000"/>
                </a:schemeClr>
              </a:solidFill>
            </a:endParaRPr>
          </a:p>
        </p:txBody>
      </p:sp>
      <p:pic>
        <p:nvPicPr>
          <p:cNvPr id="4" name="Immagine 3" descr="9d5dae10-5fc1-4c70-a106-76d47c756f8f.jpg"/>
          <p:cNvPicPr>
            <a:picLocks noChangeAspect="1"/>
          </p:cNvPicPr>
          <p:nvPr/>
        </p:nvPicPr>
        <p:blipFill>
          <a:blip r:embed="rId2" cstate="print"/>
          <a:stretch>
            <a:fillRect/>
          </a:stretch>
        </p:blipFill>
        <p:spPr>
          <a:xfrm>
            <a:off x="4175446" y="476672"/>
            <a:ext cx="4968554" cy="3312369"/>
          </a:xfrm>
          <a:prstGeom prst="rect">
            <a:avLst/>
          </a:prstGeom>
          <a:ln>
            <a:noFill/>
          </a:ln>
          <a:effectLst>
            <a:softEdge rad="112500"/>
          </a:effectLst>
        </p:spPr>
      </p:pic>
    </p:spTree>
  </p:cSld>
  <p:clrMapOvr>
    <a:masterClrMapping/>
  </p:clrMapOvr>
</p:sld>
</file>

<file path=ppt/theme/theme1.xml><?xml version="1.0" encoding="utf-8"?>
<a:theme xmlns:a="http://schemas.openxmlformats.org/drawingml/2006/main" name="Sfaccettatura">
  <a:themeElements>
    <a:clrScheme name="Sfaccettatur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Sfaccettatur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faccettatur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68</TotalTime>
  <Words>481</Words>
  <Application>Microsoft Macintosh PowerPoint</Application>
  <PresentationFormat>On-screen Show (4:3)</PresentationFormat>
  <Paragraphs>11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Palatino Linotype</vt:lpstr>
      <vt:lpstr>Trebuchet MS</vt:lpstr>
      <vt:lpstr>Wingdings 3</vt:lpstr>
      <vt:lpstr>Sfaccettatura</vt:lpstr>
      <vt:lpstr>“La solitudine   devastante.” </vt:lpstr>
      <vt:lpstr>LE NOSTRE RIFLESSIONI</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solitudine uccide. Ma quando sei circondato da amici quasi non credi come e quanto possa essere devastante.”</dc:title>
  <dc:creator>francesco carione</dc:creator>
  <cp:lastModifiedBy>Domenico Diacono</cp:lastModifiedBy>
  <cp:revision>15</cp:revision>
  <dcterms:created xsi:type="dcterms:W3CDTF">2021-05-19T18:11:22Z</dcterms:created>
  <dcterms:modified xsi:type="dcterms:W3CDTF">2021-10-05T15:07:55Z</dcterms:modified>
</cp:coreProperties>
</file>